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53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4" r:id="rId21"/>
    <p:sldId id="451" r:id="rId22"/>
    <p:sldId id="452" r:id="rId23"/>
    <p:sldId id="258" r:id="rId24"/>
    <p:sldId id="45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9" autoAdjust="0"/>
    <p:restoredTop sz="77591"/>
  </p:normalViewPr>
  <p:slideViewPr>
    <p:cSldViewPr>
      <p:cViewPr varScale="1">
        <p:scale>
          <a:sx n="146" d="100"/>
          <a:sy n="146" d="100"/>
        </p:scale>
        <p:origin x="1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endParaRPr lang="en-US" sz="2400" dirty="0"/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E862-6B2C-514B-99BA-1A94FB3D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in One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56C58-2E18-1945-A89E-2ACAC732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assignment: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5-Assignment_dplyr_ggplot.pdf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Upload to D2L </a:t>
            </a:r>
            <a:r>
              <a:rPr lang="en-US"/>
              <a:t>assignment Dropbox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8908</TotalTime>
  <Words>2368</Words>
  <Application>Microsoft Macintosh PowerPoint</Application>
  <PresentationFormat>On-screen Show (4:3)</PresentationFormat>
  <Paragraphs>253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Practice Questions</vt:lpstr>
      <vt:lpstr>t-test</vt:lpstr>
      <vt:lpstr>Due in One Week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482</cp:revision>
  <cp:lastPrinted>2018-11-07T21:03:12Z</cp:lastPrinted>
  <dcterms:created xsi:type="dcterms:W3CDTF">2013-09-18T21:00:03Z</dcterms:created>
  <dcterms:modified xsi:type="dcterms:W3CDTF">2021-10-26T22:23:21Z</dcterms:modified>
  <cp:category/>
</cp:coreProperties>
</file>